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8.jpg" ContentType="image/png"/>
  <Override PartName="/ppt/media/image19.jpg" ContentType="image/png"/>
  <Override PartName="/ppt/media/image20.jpg" ContentType="image/png"/>
  <Override PartName="/ppt/media/image21.jpg" ContentType="image/png"/>
  <Override PartName="/ppt/media/image23.jpg" ContentType="image/png"/>
  <Override PartName="/ppt/media/image24.JPG" ContentType="image/png"/>
  <Override PartName="/ppt/media/image27.jpg" ContentType="image/png"/>
  <Override PartName="/ppt/media/image30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290" r:id="rId9"/>
    <p:sldId id="276" r:id="rId10"/>
    <p:sldId id="297" r:id="rId11"/>
    <p:sldId id="298" r:id="rId12"/>
    <p:sldId id="299" r:id="rId13"/>
    <p:sldId id="292" r:id="rId14"/>
    <p:sldId id="300" r:id="rId15"/>
    <p:sldId id="302" r:id="rId16"/>
    <p:sldId id="303" r:id="rId17"/>
    <p:sldId id="304" r:id="rId18"/>
    <p:sldId id="307" r:id="rId19"/>
    <p:sldId id="308" r:id="rId20"/>
    <p:sldId id="280" r:id="rId21"/>
    <p:sldId id="264" r:id="rId22"/>
    <p:sldId id="296" r:id="rId23"/>
    <p:sldId id="284" r:id="rId24"/>
    <p:sldId id="257" r:id="rId25"/>
    <p:sldId id="259" r:id="rId26"/>
    <p:sldId id="289" r:id="rId27"/>
    <p:sldId id="283" r:id="rId28"/>
    <p:sldId id="285" r:id="rId29"/>
    <p:sldId id="293" r:id="rId30"/>
    <p:sldId id="294" r:id="rId31"/>
    <p:sldId id="260" r:id="rId32"/>
    <p:sldId id="287" r:id="rId33"/>
    <p:sldId id="263" r:id="rId34"/>
    <p:sldId id="286" r:id="rId35"/>
    <p:sldId id="281" r:id="rId36"/>
    <p:sldId id="282" r:id="rId37"/>
    <p:sldId id="277" r:id="rId38"/>
    <p:sldId id="274" r:id="rId39"/>
    <p:sldId id="275" r:id="rId40"/>
    <p:sldId id="272" r:id="rId41"/>
    <p:sldId id="273" r:id="rId42"/>
    <p:sldId id="266" r:id="rId43"/>
    <p:sldId id="271" r:id="rId44"/>
    <p:sldId id="270" r:id="rId45"/>
    <p:sldId id="268" r:id="rId46"/>
    <p:sldId id="265" r:id="rId47"/>
  </p:sldIdLst>
  <p:sldSz cx="9144000" cy="6858000" type="screen4x3"/>
  <p:notesSz cx="6858000" cy="9144000"/>
  <p:embeddedFontLs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Roboto Condensed Light" panose="020B0604020202020204" charset="0"/>
      <p:regular r:id="rId52"/>
      <p: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7/19/2020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drivers</a:t>
            </a:r>
          </a:p>
          <a:p>
            <a:pPr lvl="1"/>
            <a:r>
              <a:rPr lang="en-US" dirty="0"/>
              <a:t>ECG driver</a:t>
            </a:r>
          </a:p>
          <a:p>
            <a:r>
              <a:rPr lang="en-US" dirty="0"/>
              <a:t>DAQ slave protocol 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(7/19/20 – 7/26/20)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30888"/>
              </p:ext>
            </p:extLst>
          </p:nvPr>
        </p:nvGraphicFramePr>
        <p:xfrm>
          <a:off x="285750" y="1174774"/>
          <a:ext cx="8467631" cy="35096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833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4640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538646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580081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588369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596655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563508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56350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  <a:gridCol w="563507">
                  <a:extLst>
                    <a:ext uri="{9D8B030D-6E8A-4147-A177-3AD203B41FA5}">
                      <a16:colId xmlns:a16="http://schemas.microsoft.com/office/drawing/2014/main" val="3034183157"/>
                    </a:ext>
                  </a:extLst>
                </a:gridCol>
                <a:gridCol w="720957">
                  <a:extLst>
                    <a:ext uri="{9D8B030D-6E8A-4147-A177-3AD203B41FA5}">
                      <a16:colId xmlns:a16="http://schemas.microsoft.com/office/drawing/2014/main" val="3448893608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6/3-6/7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6/7-6/14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6/14-6/21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6/21-6/28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6/28-7/5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7/5-7/12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7/12-7/19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7/19-7/26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7/26-7/31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3648722" y="198866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119238" y="198866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4708122" y="232601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F8A9C-ABCA-41D1-8801-FEA7CDBD0494}"/>
              </a:ext>
            </a:extLst>
          </p:cNvPr>
          <p:cNvSpPr/>
          <p:nvPr/>
        </p:nvSpPr>
        <p:spPr>
          <a:xfrm>
            <a:off x="5297006" y="231886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04014A3-FC9C-46D2-96F2-84281286F09A}"/>
              </a:ext>
            </a:extLst>
          </p:cNvPr>
          <p:cNvSpPr/>
          <p:nvPr/>
        </p:nvSpPr>
        <p:spPr>
          <a:xfrm>
            <a:off x="5890332" y="335369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D68E60DA-2F1D-45E0-9E6F-38C38E30356E}"/>
              </a:ext>
            </a:extLst>
          </p:cNvPr>
          <p:cNvSpPr/>
          <p:nvPr/>
        </p:nvSpPr>
        <p:spPr>
          <a:xfrm>
            <a:off x="5891811" y="36817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6187580-7DFA-461B-93E6-7A6450A4DB29}"/>
              </a:ext>
            </a:extLst>
          </p:cNvPr>
          <p:cNvSpPr/>
          <p:nvPr/>
        </p:nvSpPr>
        <p:spPr>
          <a:xfrm>
            <a:off x="6451093" y="401907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9F68A9C-8D49-4067-97A6-413811F5E50C}"/>
              </a:ext>
            </a:extLst>
          </p:cNvPr>
          <p:cNvSpPr/>
          <p:nvPr/>
        </p:nvSpPr>
        <p:spPr>
          <a:xfrm>
            <a:off x="6452572" y="366144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7637748" y="440598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0FBC63B-B340-4027-85A5-F302B4CED94B}"/>
              </a:ext>
            </a:extLst>
          </p:cNvPr>
          <p:cNvSpPr/>
          <p:nvPr/>
        </p:nvSpPr>
        <p:spPr>
          <a:xfrm>
            <a:off x="7040736" y="368275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C5E38C1-4F76-49A4-83F6-6B18737C73C3}"/>
              </a:ext>
            </a:extLst>
          </p:cNvPr>
          <p:cNvSpPr/>
          <p:nvPr/>
        </p:nvSpPr>
        <p:spPr>
          <a:xfrm>
            <a:off x="7039257" y="4020106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1507</TotalTime>
  <Words>1935</Words>
  <Application>Microsoft Office PowerPoint</Application>
  <PresentationFormat>On-screen Show (4:3)</PresentationFormat>
  <Paragraphs>380</Paragraphs>
  <Slides>44</Slides>
  <Notes>0</Notes>
  <HiddenSlides>26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Roboto</vt:lpstr>
      <vt:lpstr>Roboto Condensed Light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PATH FORWARD</vt:lpstr>
      <vt:lpstr>Path forward (7/19/20 – 7/26/20)</vt:lpstr>
      <vt:lpstr>APPENDIX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130</cp:revision>
  <dcterms:created xsi:type="dcterms:W3CDTF">2016-03-09T16:46:53Z</dcterms:created>
  <dcterms:modified xsi:type="dcterms:W3CDTF">2020-07-20T01:11:03Z</dcterms:modified>
</cp:coreProperties>
</file>